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bed394668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bed394668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  <p:sp>
        <p:nvSpPr>
          <p:cNvPr id="175" name="Google Shape;175;g31bed394668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bed394668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bed394668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184" name="Google Shape;184;g31bed394668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bed39466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bed39466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195" name="Google Shape;195;g31bed39466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ed39466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bed39466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205" name="Google Shape;205;g31bed39466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bed39466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bed39466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215" name="Google Shape;215;g31bed39466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bed39466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bed39466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225" name="Google Shape;225;g31bed39466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bc5e897f3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bc5e897f3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233" name="Google Shape;233;g31bc5e897f3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bed394668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bed394668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(all of us)</a:t>
            </a:r>
            <a:endParaRPr/>
          </a:p>
        </p:txBody>
      </p:sp>
      <p:sp>
        <p:nvSpPr>
          <p:cNvPr id="247" name="Google Shape;247;g31bed394668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bc5e897f3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bc5e897f3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254" name="Google Shape;254;g31bc5e897f3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bed394668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1bed394668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3735417e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268" name="Google Shape;268;g353735417e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3735417e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274" name="Google Shape;274;g353735417e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c5e897f3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c5e897f3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  <p:sp>
        <p:nvSpPr>
          <p:cNvPr id="94" name="Google Shape;94;g31bc5e897f3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ed394668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bed394668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  <p:sp>
        <p:nvSpPr>
          <p:cNvPr id="107" name="Google Shape;107;g31bed394668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c2442998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c2442998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  <p:sp>
        <p:nvSpPr>
          <p:cNvPr id="120" name="Google Shape;120;g31c2442998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c5e897f3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bc5e897f3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132" name="Google Shape;132;g31bc5e897f3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ed394668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bed394668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  <p:sp>
        <p:nvSpPr>
          <p:cNvPr id="140" name="Google Shape;140;g31bed394668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ed394668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bed394668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</a:t>
            </a:r>
            <a:endParaRPr/>
          </a:p>
        </p:txBody>
      </p:sp>
      <p:sp>
        <p:nvSpPr>
          <p:cNvPr id="157" name="Google Shape;157;g31bed394668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bc5e897f3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bc5e897f3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Jared</a:t>
            </a:r>
            <a:endParaRPr/>
          </a:p>
        </p:txBody>
      </p:sp>
      <p:sp>
        <p:nvSpPr>
          <p:cNvPr id="166" name="Google Shape;166;g31bc5e897f3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2286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able">
  <p:cSld name="Content + tab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896074" y="2106591"/>
            <a:ext cx="2067045" cy="3633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3">
  <p:cSld name="Two Content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838200" y="1790329"/>
            <a:ext cx="5134335" cy="411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2" type="body"/>
          </p:nvPr>
        </p:nvSpPr>
        <p:spPr>
          <a:xfrm>
            <a:off x="6219464" y="1790329"/>
            <a:ext cx="5134335" cy="411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2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199" y="2024781"/>
            <a:ext cx="5212079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6459795" y="2024780"/>
            <a:ext cx="4894006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2024781"/>
            <a:ext cx="2878394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rabicPeriod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lphaLcPeriod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rabicParenR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AutoNum type="alphaLcParenR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459795" y="2024780"/>
            <a:ext cx="4894006" cy="413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5242425" y="466344"/>
            <a:ext cx="6241651" cy="1710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0" y="0"/>
            <a:ext cx="428783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242426" y="2286000"/>
            <a:ext cx="624165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5291586" y="6303963"/>
            <a:ext cx="4287186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1362437" y="400485"/>
            <a:ext cx="9467127" cy="25279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362075" y="3738622"/>
            <a:ext cx="9467850" cy="2527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562816" y="457200"/>
            <a:ext cx="4837176" cy="1993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-28882" y="0"/>
            <a:ext cx="611505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562818" y="2752344"/>
            <a:ext cx="483717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indent="-228600" lvl="1" marL="914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2pPr>
            <a:lvl3pPr indent="-228600" lvl="2" marL="1371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3pPr>
            <a:lvl4pPr indent="-228600" lvl="3" marL="1828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4pPr>
            <a:lvl5pPr indent="-228600" lvl="4" marL="2286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6562817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icture">
  <p:cSld name="Title + subtitle + pictur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ctrTitle"/>
          </p:nvPr>
        </p:nvSpPr>
        <p:spPr>
          <a:xfrm>
            <a:off x="1117600" y="762000"/>
            <a:ext cx="5066250" cy="29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/>
          <p:nvPr>
            <p:ph idx="2" type="pic"/>
          </p:nvPr>
        </p:nvSpPr>
        <p:spPr>
          <a:xfrm flipH="1">
            <a:off x="6086167" y="-22225"/>
            <a:ext cx="6080760" cy="690245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50" name="Google Shape;50;p8"/>
          <p:cNvSpPr txBox="1"/>
          <p:nvPr>
            <p:ph idx="1" type="subTitle"/>
          </p:nvPr>
        </p:nvSpPr>
        <p:spPr>
          <a:xfrm>
            <a:off x="1117600" y="4145280"/>
            <a:ext cx="5066250" cy="6908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ctrTitle"/>
          </p:nvPr>
        </p:nvSpPr>
        <p:spPr>
          <a:xfrm>
            <a:off x="1524000" y="114300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524000" y="3835198"/>
            <a:ext cx="9144000" cy="683219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picture ">
  <p:cSld name="Content + picture 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8201" y="448056"/>
            <a:ext cx="6172200" cy="1581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838200" y="2257063"/>
            <a:ext cx="4894006" cy="3904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"/>
          <p:cNvSpPr/>
          <p:nvPr>
            <p:ph idx="2" type="pic"/>
          </p:nvPr>
        </p:nvSpPr>
        <p:spPr>
          <a:xfrm>
            <a:off x="7500938" y="-22225"/>
            <a:ext cx="4714875" cy="68802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993814" y="6303963"/>
            <a:ext cx="4287186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github.com/automaticdai/rpi-object-detection?tab=readme-ov-file#31-camera-test" TargetMode="External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://drive.google.com/file/d/1TukrKrVXZaT1vJ5UKvEWfUjdNHJhyEtb/view" TargetMode="External"/><Relationship Id="rId5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a.co/d/gzPkbQN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a.co/d/1Do93lz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a.co/d/a1L4c8M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a.co/d/h7Dm9E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15.jpg"/><Relationship Id="rId5" Type="http://schemas.openxmlformats.org/officeDocument/2006/relationships/hyperlink" Target="https://a.co/d/ikl2Bn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Relationship Id="rId5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82" name="Google Shape;82;p14"/>
          <p:cNvPicPr preferRelativeResize="0"/>
          <p:nvPr>
            <p:ph idx="2" type="pic"/>
          </p:nvPr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ctrTitle"/>
          </p:nvPr>
        </p:nvSpPr>
        <p:spPr>
          <a:xfrm>
            <a:off x="1524000" y="1620600"/>
            <a:ext cx="9144000" cy="3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2400"/>
              <a:t>Team South Hall presents…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Roomba Home Defense System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(R.H.D.S)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1800"/>
              <a:t>By Jared Crow, Matthew Killy, and Sam Kundt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838200" y="1455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Shooting the NERF Dart</a:t>
            </a:r>
            <a:endParaRPr b="1"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943050" y="1283450"/>
            <a:ext cx="5443500" cy="241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734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Blaster has to be cocked manually</a:t>
            </a:r>
            <a:endParaRPr sz="2200"/>
          </a:p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12, 3D printed components</a:t>
            </a:r>
            <a:endParaRPr sz="2200"/>
          </a:p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Servos </a:t>
            </a:r>
            <a:r>
              <a:rPr lang="en-US" sz="2200"/>
              <a:t>used </a:t>
            </a:r>
            <a:r>
              <a:rPr lang="en-US" sz="2200"/>
              <a:t>to adjust the blasters height and pull the trigger</a:t>
            </a:r>
            <a:endParaRPr sz="2200"/>
          </a:p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Used simple PWM </a:t>
            </a:r>
            <a:r>
              <a:rPr lang="en-US" sz="2200"/>
              <a:t>control</a:t>
            </a:r>
            <a:r>
              <a:rPr lang="en-US" sz="2200"/>
              <a:t> to aim and fire the blaster</a:t>
            </a:r>
            <a:endParaRPr sz="2200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800" y="252713"/>
            <a:ext cx="5127500" cy="508517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0" l="6023" r="0" t="0"/>
          <a:stretch/>
        </p:blipFill>
        <p:spPr>
          <a:xfrm>
            <a:off x="1072600" y="3752700"/>
            <a:ext cx="5443499" cy="215680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Face Tracking</a:t>
            </a:r>
            <a:endParaRPr b="1"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838200" y="1691750"/>
            <a:ext cx="5443500" cy="241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5782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OpenCV library used.</a:t>
            </a:r>
            <a:endParaRPr sz="2200"/>
          </a:p>
          <a:p>
            <a:pPr indent="-3578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Used face tracking code by automaticdai on GitHub as a starting point.</a:t>
            </a:r>
            <a:endParaRPr sz="2200"/>
          </a:p>
          <a:p>
            <a:pPr indent="-35782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200"/>
              <a:t>The borrowed code displays a window and draws a blue box around any detected faces.</a:t>
            </a:r>
            <a:endParaRPr sz="22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725" y="459703"/>
            <a:ext cx="4178999" cy="30315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199" y="3419903"/>
            <a:ext cx="3476296" cy="274217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838200" y="4406175"/>
            <a:ext cx="6555300" cy="17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Link: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https://github.com/automaticdai/rpi-object-detection?tab=readme-ov-file#31-camera-test</a:t>
            </a:r>
            <a:r>
              <a:rPr lang="en-US"/>
              <a:t> 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8541" y="459700"/>
            <a:ext cx="1296424" cy="15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838200" y="365750"/>
            <a:ext cx="50361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code (Main Loop)</a:t>
            </a:r>
            <a:endParaRPr b="1"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838199" y="2024781"/>
            <a:ext cx="52122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If a face is within the valid range, add it to the list of potential targets.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largest target is selected to be shot by the blaster (indicated by a red box instead of blue).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If a largest target exists, change int_state to 1 and start the Tracking thread.</a:t>
            </a:r>
            <a:endParaRPr sz="2200"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73354" l="69655" r="9804" t="0"/>
          <a:stretch/>
        </p:blipFill>
        <p:spPr>
          <a:xfrm>
            <a:off x="6311925" y="282675"/>
            <a:ext cx="5433674" cy="55788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38049" l="0" r="9804" t="0"/>
          <a:stretch/>
        </p:blipFill>
        <p:spPr>
          <a:xfrm>
            <a:off x="6311925" y="3929582"/>
            <a:ext cx="5433674" cy="193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925" y="282675"/>
            <a:ext cx="5433674" cy="364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838200" y="365750"/>
            <a:ext cx="52122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code (Patrolling Thread)</a:t>
            </a:r>
            <a:endParaRPr b="1"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838199" y="2024781"/>
            <a:ext cx="52122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If a face isn’t detected, the system is in a patrolling state.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This is done by the Patrolling Thread, which causes the system to</a:t>
            </a:r>
            <a:r>
              <a:rPr lang="en-US" sz="2200"/>
              <a:t> alternate between moving left or right as long as int_state = 0.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This thread doesn’t do anything if int_state = 1.</a:t>
            </a:r>
            <a:endParaRPr sz="2200"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73354" l="69655" r="9804" t="0"/>
          <a:stretch/>
        </p:blipFill>
        <p:spPr>
          <a:xfrm>
            <a:off x="6311925" y="559075"/>
            <a:ext cx="5433674" cy="51330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805" r="23224" t="0"/>
          <a:stretch/>
        </p:blipFill>
        <p:spPr>
          <a:xfrm>
            <a:off x="6311925" y="559075"/>
            <a:ext cx="5433673" cy="4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5">
            <a:alphaModFix/>
          </a:blip>
          <a:srcRect b="0" l="842" r="23215" t="0"/>
          <a:stretch/>
        </p:blipFill>
        <p:spPr>
          <a:xfrm>
            <a:off x="6311925" y="4893700"/>
            <a:ext cx="5433677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code (Tracking Thread)</a:t>
            </a:r>
            <a:endParaRPr b="1"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838199" y="2024781"/>
            <a:ext cx="52122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If the targeted face is to the left of the center of the view, move the chassis left until the targeted face is centered.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same applies to if a face is to the right of the center.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When the targeted face is in the center, use the servos to fire the NERF blaster.</a:t>
            </a:r>
            <a:endParaRPr sz="2200"/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73354" l="69655" r="9804" t="0"/>
          <a:stretch/>
        </p:blipFill>
        <p:spPr>
          <a:xfrm>
            <a:off x="6654500" y="365750"/>
            <a:ext cx="4699302" cy="5638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b="1652" l="0" r="783" t="0"/>
          <a:stretch/>
        </p:blipFill>
        <p:spPr>
          <a:xfrm>
            <a:off x="6654500" y="365750"/>
            <a:ext cx="4699300" cy="293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500" y="3298600"/>
            <a:ext cx="4699300" cy="27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Tracking Thread (cont.)</a:t>
            </a:r>
            <a:endParaRPr b="1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838199" y="2024781"/>
            <a:ext cx="52122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yellow box represents the center of the camera.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Isn’t perfectly centered to account for the fact that the NERF blaster isn’t perfectly straight.</a:t>
            </a:r>
            <a:endParaRPr sz="2200"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0" l="0" r="0" t="5633"/>
          <a:stretch/>
        </p:blipFill>
        <p:spPr>
          <a:xfrm>
            <a:off x="6402050" y="1195425"/>
            <a:ext cx="5128449" cy="4587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38200" y="260902"/>
            <a:ext cx="10515600" cy="108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Challenges</a:t>
            </a:r>
            <a:endParaRPr b="1"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838200" y="1499525"/>
            <a:ext cx="5831100" cy="466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Powering the Raspberry Pi not using the computer so the rover can run autonomously.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Providing enough power to all the components.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Achieved</a:t>
            </a:r>
            <a:r>
              <a:rPr lang="en-US"/>
              <a:t> with the </a:t>
            </a:r>
            <a:r>
              <a:rPr lang="en-US"/>
              <a:t>Pceonamp 2000 mAH Li-ion Battery (7.4V, 15C).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Battery running out was sometimes an issue.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Getting smooth motion from the </a:t>
            </a:r>
            <a:r>
              <a:rPr lang="en-US"/>
              <a:t>chassis</a:t>
            </a:r>
            <a:r>
              <a:rPr lang="en-US"/>
              <a:t> was a challenge. Had to rapidly move in small increments with fraction-second wait times between movements.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Didn’t find a way to have the system move forward on its own in time.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Working with threading for the first time </a:t>
            </a:r>
            <a:r>
              <a:rPr lang="en-US"/>
              <a:t>proved</a:t>
            </a:r>
            <a:r>
              <a:rPr lang="en-US"/>
              <a:t> a challenge. Overcome by figuring out how/when to use global variables to get threads to </a:t>
            </a:r>
            <a:r>
              <a:rPr lang="en-US"/>
              <a:t>function</a:t>
            </a:r>
            <a:r>
              <a:rPr lang="en-US"/>
              <a:t> as intended.</a:t>
            </a:r>
            <a:endParaRPr/>
          </a:p>
        </p:txBody>
      </p:sp>
      <p:pic>
        <p:nvPicPr>
          <p:cNvPr id="237" name="Google Shape;237;p29" title="IMG_4497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175" y="471875"/>
            <a:ext cx="4180500" cy="31353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25" y="1547875"/>
            <a:ext cx="284948" cy="28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25" y="2188325"/>
            <a:ext cx="284948" cy="28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25" y="3450675"/>
            <a:ext cx="284948" cy="28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25" y="5027900"/>
            <a:ext cx="284948" cy="28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150" y="4455750"/>
            <a:ext cx="145375" cy="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325" y="4397275"/>
            <a:ext cx="284948" cy="28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838200" y="260902"/>
            <a:ext cx="10515600" cy="108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New Experiences Gained</a:t>
            </a:r>
            <a:endParaRPr b="1"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838200" y="1499525"/>
            <a:ext cx="9874800" cy="466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 u="sng"/>
              <a:t>Jared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Working with threading and making sure multiple processes don’t conflict with each other.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Getting a program to reference other programs.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Programming code that uses a </a:t>
            </a:r>
            <a:r>
              <a:rPr lang="en-US"/>
              <a:t>Raspberry</a:t>
            </a:r>
            <a:r>
              <a:rPr lang="en-US"/>
              <a:t> Pi camera module.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Working with face tracking code.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u="sng"/>
              <a:t>Matthew</a:t>
            </a:r>
            <a:endParaRPr b="1" u="sng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Working with PWM to control servos.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Figuring out how to power the whole system.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Learned more about face tracking.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u="sng"/>
              <a:t>Sam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Using H-Bridges for </a:t>
            </a:r>
            <a:r>
              <a:rPr lang="en-US"/>
              <a:t>motor control.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Power management of the chassis.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Managing the confined space of components when constructing the system.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Final Thoughts and Improvements</a:t>
            </a:r>
            <a:endParaRPr b="1"/>
          </a:p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838199" y="2024781"/>
            <a:ext cx="52122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/>
              <a:t>Conclusion/What we achieved:</a:t>
            </a:r>
            <a:endParaRPr b="1" u="sng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Project was a success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System can autonomously track and fire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System is able to aim itself</a:t>
            </a:r>
            <a:endParaRPr b="1"/>
          </a:p>
        </p:txBody>
      </p:sp>
      <p:sp>
        <p:nvSpPr>
          <p:cNvPr id="258" name="Google Shape;258;p31"/>
          <p:cNvSpPr txBox="1"/>
          <p:nvPr>
            <p:ph idx="2" type="body"/>
          </p:nvPr>
        </p:nvSpPr>
        <p:spPr>
          <a:xfrm>
            <a:off x="6459795" y="2024780"/>
            <a:ext cx="48939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/>
              <a:t>Things we could improve:</a:t>
            </a:r>
            <a:endParaRPr b="1" u="sng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application to control rover over internet and live stream camera feed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Ultrasound or </a:t>
            </a:r>
            <a:r>
              <a:rPr lang="en-US"/>
              <a:t>infrared sensors for positioning, autonomous patrol around the house, better targeting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PID controller for smoother driving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dots&#10;" id="263" name="Google Shape;26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264" name="Google Shape;264;p32"/>
          <p:cNvSpPr txBox="1"/>
          <p:nvPr>
            <p:ph type="title"/>
          </p:nvPr>
        </p:nvSpPr>
        <p:spPr>
          <a:xfrm>
            <a:off x="1362425" y="252656"/>
            <a:ext cx="94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/>
              <a:t>Video Demonstration</a:t>
            </a:r>
            <a:endParaRPr b="1"/>
          </a:p>
        </p:txBody>
      </p:sp>
      <p:pic>
        <p:nvPicPr>
          <p:cNvPr id="265" name="Google Shape;265;p32" title="CrowJ_PiProject_Demo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75" y="1414325"/>
            <a:ext cx="11022902" cy="4684729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/>
              <a:t>BACKGROUND</a:t>
            </a:r>
            <a:endParaRPr b="1"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838200" y="1691650"/>
            <a:ext cx="55164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Need for safety in your home even when absent.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Unlike other systems such as RING doorbells or Wi-Fi cameras need user intervention, this is autonomous and no user intervention required.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Basically a roomba, security camera, and a taser/pepper spray combined.</a:t>
            </a:r>
            <a:endParaRPr/>
          </a:p>
          <a:p>
            <a:pPr indent="-228600" lvl="2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▪"/>
            </a:pPr>
            <a:r>
              <a:rPr lang="en-US"/>
              <a:t>For our assignment, we used a harless form of 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</a:t>
            </a:r>
            <a:r>
              <a:rPr lang="en-US"/>
              <a:t> (a NERF blaster) to simulate more effective 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means.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Patrols until it finds a face to target, </a:t>
            </a:r>
            <a:r>
              <a:rPr lang="en-US"/>
              <a:t>fires at target, and then resumes patrolling.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Uses a pre-trained OpenCV library to detect faces.</a:t>
            </a:r>
            <a:endParaRPr/>
          </a:p>
        </p:txBody>
      </p:sp>
      <p:pic>
        <p:nvPicPr>
          <p:cNvPr id="90" name="Google Shape;90;p15" title="IMG_4501.HEIC"/>
          <p:cNvPicPr preferRelativeResize="0"/>
          <p:nvPr/>
        </p:nvPicPr>
        <p:blipFill rotWithShape="1">
          <a:blip r:embed="rId3">
            <a:alphaModFix/>
          </a:blip>
          <a:srcRect b="0" l="0" r="0" t="1438"/>
          <a:stretch/>
        </p:blipFill>
        <p:spPr>
          <a:xfrm>
            <a:off x="7033425" y="713075"/>
            <a:ext cx="3874775" cy="509202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270" name="Google Shape;270;p33"/>
          <p:cNvPicPr preferRelativeResize="0"/>
          <p:nvPr>
            <p:ph idx="2" type="pic"/>
          </p:nvPr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>
            <p:ph type="ctrTitle"/>
          </p:nvPr>
        </p:nvSpPr>
        <p:spPr>
          <a:xfrm>
            <a:off x="1524000" y="1620600"/>
            <a:ext cx="9144000" cy="3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sz="6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6000"/>
              <a:t>Questions?</a:t>
            </a:r>
            <a:endParaRPr b="1" sz="6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image" id="276" name="Google Shape;276;p34"/>
          <p:cNvPicPr preferRelativeResize="0"/>
          <p:nvPr>
            <p:ph idx="2" type="pic"/>
          </p:nvPr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>
            <p:ph type="ctrTitle"/>
          </p:nvPr>
        </p:nvSpPr>
        <p:spPr>
          <a:xfrm>
            <a:off x="1524000" y="1620600"/>
            <a:ext cx="9144000" cy="3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7200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49250" y="1381326"/>
            <a:ext cx="5212200" cy="13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2WD Tank Robot Chassis</a:t>
            </a:r>
            <a:r>
              <a:rPr lang="en-US"/>
              <a:t>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Chosen because it is easy to control and steer.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25" y="365750"/>
            <a:ext cx="3984900" cy="277565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6421525" y="2817000"/>
            <a:ext cx="2527200" cy="40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https://a.co/d/gzPkbQN</a:t>
            </a:r>
            <a:r>
              <a:rPr lang="en-US" sz="1600"/>
              <a:t> </a:t>
            </a:r>
            <a:endParaRPr sz="1600"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838200" y="365753"/>
            <a:ext cx="10515600" cy="9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Components Used (1)</a:t>
            </a:r>
            <a:endParaRPr b="1"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537" y="3350525"/>
            <a:ext cx="3808915" cy="27756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6753025" y="5773975"/>
            <a:ext cx="2873400" cy="54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6"/>
              </a:rPr>
              <a:t>https://a.co/d/1Do93lz</a:t>
            </a:r>
            <a:endParaRPr sz="1600"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597000" y="3670051"/>
            <a:ext cx="5212200" cy="172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NERF</a:t>
            </a:r>
            <a:r>
              <a:rPr b="1" lang="en-US"/>
              <a:t> Jolt Blaster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Is single shot.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Chosen because it is non-lethal, and would fit well in the small scale we were working with.</a:t>
            </a:r>
            <a:endParaRPr/>
          </a:p>
        </p:txBody>
      </p:sp>
      <p:cxnSp>
        <p:nvCxnSpPr>
          <p:cNvPr id="103" name="Google Shape;103;p16"/>
          <p:cNvCxnSpPr/>
          <p:nvPr/>
        </p:nvCxnSpPr>
        <p:spPr>
          <a:xfrm>
            <a:off x="749250" y="3225300"/>
            <a:ext cx="5390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750"/>
            <a:ext cx="5390100" cy="9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Components Used (2)</a:t>
            </a:r>
            <a:endParaRPr b="1"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360350"/>
            <a:ext cx="5600400" cy="14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Arducam </a:t>
            </a:r>
            <a:r>
              <a:rPr b="1" lang="en-US"/>
              <a:t>Camera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Chosen because </a:t>
            </a:r>
            <a:r>
              <a:rPr lang="en-US"/>
              <a:t>it's</a:t>
            </a:r>
            <a:r>
              <a:rPr lang="en-US"/>
              <a:t> affordable and designed to work with Pi 5.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749250" y="3376575"/>
            <a:ext cx="5804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838200" y="3670050"/>
            <a:ext cx="5600400" cy="230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CSI Flexible Camera Cable</a:t>
            </a:r>
            <a:r>
              <a:rPr lang="en-US"/>
              <a:t>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Purchased because the cable included with the camera was too short.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152400"/>
            <a:ext cx="3234361" cy="306374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8241800" y="2762250"/>
            <a:ext cx="2411400" cy="45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https://a.co/d/a1L4c8M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850" y="3429012"/>
            <a:ext cx="3234349" cy="264568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8294625" y="5620800"/>
            <a:ext cx="2358600" cy="45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6"/>
              </a:rPr>
              <a:t>https://a.co/d/h7Dm9E5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838200" y="365750"/>
            <a:ext cx="5390100" cy="9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Components Used (3)</a:t>
            </a:r>
            <a:endParaRPr b="1"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38200" y="1360350"/>
            <a:ext cx="6114300" cy="180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MG995 </a:t>
            </a:r>
            <a:r>
              <a:rPr b="1" lang="en-US"/>
              <a:t>Servo Control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Matthew already had some on hand.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High speed/snappiness is great for quick motions of the NERF blaster.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8"/>
          <p:cNvCxnSpPr/>
          <p:nvPr/>
        </p:nvCxnSpPr>
        <p:spPr>
          <a:xfrm>
            <a:off x="749250" y="3533850"/>
            <a:ext cx="5804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838200" y="3827325"/>
            <a:ext cx="56004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Pceonamp Li-ion Battery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Used to power the Pi 5, the servos, and the chassis.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Our team already had access to some of these.</a:t>
            </a:r>
            <a:endParaRPr/>
          </a:p>
        </p:txBody>
      </p:sp>
      <p:pic>
        <p:nvPicPr>
          <p:cNvPr id="126" name="Google Shape;126;p18" title="IMG_4497.heic"/>
          <p:cNvPicPr preferRelativeResize="0"/>
          <p:nvPr/>
        </p:nvPicPr>
        <p:blipFill rotWithShape="1">
          <a:blip r:embed="rId3">
            <a:alphaModFix/>
          </a:blip>
          <a:srcRect b="0" l="0" r="0" t="8517"/>
          <a:stretch/>
        </p:blipFill>
        <p:spPr>
          <a:xfrm>
            <a:off x="7518000" y="3827325"/>
            <a:ext cx="3366298" cy="230969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-7909" l="0" r="0" t="0"/>
          <a:stretch/>
        </p:blipFill>
        <p:spPr>
          <a:xfrm>
            <a:off x="7518000" y="182700"/>
            <a:ext cx="3366302" cy="343502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7518000" y="3163825"/>
            <a:ext cx="2411400" cy="453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5"/>
              </a:rPr>
              <a:t>https://a.co/d/ikl2Bn1</a:t>
            </a:r>
            <a:r>
              <a:rPr lang="en-US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Electronics</a:t>
            </a:r>
            <a:endParaRPr b="1"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838200" y="1775125"/>
            <a:ext cx="3210000" cy="43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2S LiPo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Raspberry Pi powered over 5V pin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Internal power regulator of L298N H Bridge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9286" l="2405" r="4726" t="6210"/>
          <a:stretch/>
        </p:blipFill>
        <p:spPr>
          <a:xfrm>
            <a:off x="4561525" y="831825"/>
            <a:ext cx="6920926" cy="445325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880150" y="1342100"/>
            <a:ext cx="4357200" cy="43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Camera module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Servos for firing the blaster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NERF blaster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Camera cable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Servo for moving the blaster up/down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3D-Printed component to hold the blaster, servos, &amp; Pi.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Raspberry Pi 5.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Battery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Chassis and treads.</a:t>
            </a:r>
            <a:endParaRPr/>
          </a:p>
        </p:txBody>
      </p:sp>
      <p:pic>
        <p:nvPicPr>
          <p:cNvPr id="143" name="Google Shape;143;p20" title="IMG_4512.HEIC"/>
          <p:cNvPicPr preferRelativeResize="0"/>
          <p:nvPr/>
        </p:nvPicPr>
        <p:blipFill rotWithShape="1">
          <a:blip r:embed="rId3">
            <a:alphaModFix/>
          </a:blip>
          <a:srcRect b="14642" l="0" r="0" t="4861"/>
          <a:stretch/>
        </p:blipFill>
        <p:spPr>
          <a:xfrm>
            <a:off x="5855700" y="357200"/>
            <a:ext cx="5108874" cy="548322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4" name="Google Shape;144;p20"/>
          <p:cNvCxnSpPr/>
          <p:nvPr/>
        </p:nvCxnSpPr>
        <p:spPr>
          <a:xfrm flipH="1" rot="10800000">
            <a:off x="3095625" y="1028200"/>
            <a:ext cx="3918300" cy="50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0"/>
          <p:cNvCxnSpPr/>
          <p:nvPr/>
        </p:nvCxnSpPr>
        <p:spPr>
          <a:xfrm flipH="1" rot="10800000">
            <a:off x="4080600" y="1482775"/>
            <a:ext cx="2695200" cy="36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0"/>
          <p:cNvCxnSpPr/>
          <p:nvPr/>
        </p:nvCxnSpPr>
        <p:spPr>
          <a:xfrm flipH="1" rot="10800000">
            <a:off x="3095625" y="1634400"/>
            <a:ext cx="4535100" cy="53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5098050" y="2835850"/>
            <a:ext cx="2370600" cy="4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2327950" y="4026725"/>
            <a:ext cx="6323100" cy="28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/>
          <p:nvPr/>
        </p:nvCxnSpPr>
        <p:spPr>
          <a:xfrm flipH="1" rot="10800000">
            <a:off x="2787225" y="2034750"/>
            <a:ext cx="5655300" cy="48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0"/>
          <p:cNvCxnSpPr/>
          <p:nvPr/>
        </p:nvCxnSpPr>
        <p:spPr>
          <a:xfrm>
            <a:off x="3333750" y="3410400"/>
            <a:ext cx="4437900" cy="4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0"/>
          <p:cNvCxnSpPr/>
          <p:nvPr/>
        </p:nvCxnSpPr>
        <p:spPr>
          <a:xfrm flipH="1" rot="10800000">
            <a:off x="2852025" y="3596900"/>
            <a:ext cx="5757300" cy="1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3240250" y="4383250"/>
            <a:ext cx="4614000" cy="50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0"/>
          <p:cNvSpPr txBox="1"/>
          <p:nvPr>
            <p:ph type="title"/>
          </p:nvPr>
        </p:nvSpPr>
        <p:spPr>
          <a:xfrm>
            <a:off x="838200" y="260900"/>
            <a:ext cx="3296400" cy="108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system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838200" y="260900"/>
            <a:ext cx="5190600" cy="108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system (additional views)</a:t>
            </a:r>
            <a:endParaRPr b="1"/>
          </a:p>
        </p:txBody>
      </p:sp>
      <p:pic>
        <p:nvPicPr>
          <p:cNvPr id="160" name="Google Shape;160;p21" title="IMG_4509.heic"/>
          <p:cNvPicPr preferRelativeResize="0"/>
          <p:nvPr/>
        </p:nvPicPr>
        <p:blipFill rotWithShape="1">
          <a:blip r:embed="rId3">
            <a:alphaModFix/>
          </a:blip>
          <a:srcRect b="12397" l="0" r="0" t="15143"/>
          <a:stretch/>
        </p:blipFill>
        <p:spPr>
          <a:xfrm>
            <a:off x="6628588" y="825863"/>
            <a:ext cx="4873275" cy="470837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21" title="IMG_4503.HEIC"/>
          <p:cNvPicPr preferRelativeResize="0"/>
          <p:nvPr/>
        </p:nvPicPr>
        <p:blipFill rotWithShape="1">
          <a:blip r:embed="rId4">
            <a:alphaModFix/>
          </a:blip>
          <a:srcRect b="13328" l="16319" r="19429" t="3573"/>
          <a:stretch/>
        </p:blipFill>
        <p:spPr>
          <a:xfrm>
            <a:off x="690138" y="1505325"/>
            <a:ext cx="2336298" cy="402890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1" title="IMG_4502.HEIC"/>
          <p:cNvPicPr preferRelativeResize="0"/>
          <p:nvPr/>
        </p:nvPicPr>
        <p:blipFill rotWithShape="1">
          <a:blip r:embed="rId5">
            <a:alphaModFix/>
          </a:blip>
          <a:srcRect b="10650" l="8144" r="3140" t="0"/>
          <a:stretch/>
        </p:blipFill>
        <p:spPr>
          <a:xfrm>
            <a:off x="3337213" y="1505325"/>
            <a:ext cx="3000250" cy="402890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838200" y="365760"/>
            <a:ext cx="10515600" cy="132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Movement</a:t>
            </a:r>
            <a:endParaRPr b="1"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838199" y="2024781"/>
            <a:ext cx="5212200" cy="413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Simple dual H-Bridge circuit.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Using High and Low signals to control the motor going clockwise and </a:t>
            </a:r>
            <a:r>
              <a:rPr lang="en-US"/>
              <a:t>counterclockwise</a:t>
            </a:r>
            <a:r>
              <a:rPr lang="en-US"/>
              <a:t> 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PWM for servos.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Originally, each method for turning the chassis has GPIO initialization and cleanup, but that conflicted with other GPIO processes.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Movement methods called using several small increments.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35819" t="0"/>
          <a:stretch/>
        </p:blipFill>
        <p:spPr>
          <a:xfrm>
            <a:off x="6952375" y="620625"/>
            <a:ext cx="4223125" cy="510975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 b="0" l="0" r="48557" t="0"/>
          <a:stretch/>
        </p:blipFill>
        <p:spPr>
          <a:xfrm>
            <a:off x="6952375" y="620625"/>
            <a:ext cx="4223126" cy="51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